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Waffle Soft" charset="1" panose="02000503000000020004"/>
      <p:regular r:id="rId12"/>
    </p:embeddedFont>
    <p:embeddedFont>
      <p:font typeface="Fredoka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6.png" Type="http://schemas.openxmlformats.org/officeDocument/2006/relationships/image"/><Relationship Id="rId8" Target="../media/image17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68" t="0" r="-368" b="-73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75675" y="-425593"/>
            <a:ext cx="3167767" cy="2908586"/>
          </a:xfrm>
          <a:custGeom>
            <a:avLst/>
            <a:gdLst/>
            <a:ahLst/>
            <a:cxnLst/>
            <a:rect r="r" b="b" t="t" l="l"/>
            <a:pathLst>
              <a:path h="2908586" w="3167767">
                <a:moveTo>
                  <a:pt x="3167766" y="0"/>
                </a:moveTo>
                <a:lnTo>
                  <a:pt x="0" y="0"/>
                </a:lnTo>
                <a:lnTo>
                  <a:pt x="0" y="2908586"/>
                </a:lnTo>
                <a:lnTo>
                  <a:pt x="3167766" y="2908586"/>
                </a:lnTo>
                <a:lnTo>
                  <a:pt x="31677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13590" y="5005028"/>
            <a:ext cx="6578199" cy="6578199"/>
          </a:xfrm>
          <a:custGeom>
            <a:avLst/>
            <a:gdLst/>
            <a:ahLst/>
            <a:cxnLst/>
            <a:rect r="r" b="b" t="t" l="l"/>
            <a:pathLst>
              <a:path h="6578199" w="6578199">
                <a:moveTo>
                  <a:pt x="0" y="0"/>
                </a:moveTo>
                <a:lnTo>
                  <a:pt x="6578199" y="0"/>
                </a:lnTo>
                <a:lnTo>
                  <a:pt x="6578199" y="6578199"/>
                </a:lnTo>
                <a:lnTo>
                  <a:pt x="0" y="657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14436729" y="-1422045"/>
            <a:ext cx="4219340" cy="6356821"/>
          </a:xfrm>
          <a:custGeom>
            <a:avLst/>
            <a:gdLst/>
            <a:ahLst/>
            <a:cxnLst/>
            <a:rect r="r" b="b" t="t" l="l"/>
            <a:pathLst>
              <a:path h="6356821" w="4219340">
                <a:moveTo>
                  <a:pt x="0" y="0"/>
                </a:moveTo>
                <a:lnTo>
                  <a:pt x="4219340" y="0"/>
                </a:lnTo>
                <a:lnTo>
                  <a:pt x="4219340" y="6356821"/>
                </a:lnTo>
                <a:lnTo>
                  <a:pt x="0" y="6356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58436"/>
            <a:ext cx="10307499" cy="573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59"/>
              </a:lnSpc>
            </a:pPr>
            <a:r>
              <a:rPr lang="en-US" sz="14759">
                <a:solidFill>
                  <a:srgbClr val="FFFFFF"/>
                </a:solidFill>
                <a:latin typeface="Waffle Soft"/>
                <a:ea typeface="Waffle Soft"/>
                <a:cs typeface="Waffle Soft"/>
                <a:sym typeface="Waffle Soft"/>
              </a:rPr>
              <a:t>FOOD RECIPE BOOK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9843636" y="5999975"/>
            <a:ext cx="5102841" cy="4588305"/>
          </a:xfrm>
          <a:custGeom>
            <a:avLst/>
            <a:gdLst/>
            <a:ahLst/>
            <a:cxnLst/>
            <a:rect r="r" b="b" t="t" l="l"/>
            <a:pathLst>
              <a:path h="4588305" w="5102841">
                <a:moveTo>
                  <a:pt x="5102841" y="0"/>
                </a:moveTo>
                <a:lnTo>
                  <a:pt x="0" y="0"/>
                </a:lnTo>
                <a:lnTo>
                  <a:pt x="0" y="4588305"/>
                </a:lnTo>
                <a:lnTo>
                  <a:pt x="5102841" y="4588305"/>
                </a:lnTo>
                <a:lnTo>
                  <a:pt x="510284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7292824"/>
            <a:ext cx="7449334" cy="1965476"/>
            <a:chOff x="0" y="0"/>
            <a:chExt cx="1961964" cy="5176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1964" cy="517656"/>
            </a:xfrm>
            <a:custGeom>
              <a:avLst/>
              <a:gdLst/>
              <a:ahLst/>
              <a:cxnLst/>
              <a:rect r="r" b="b" t="t" l="l"/>
              <a:pathLst>
                <a:path h="517656" w="1961964">
                  <a:moveTo>
                    <a:pt x="103928" y="0"/>
                  </a:moveTo>
                  <a:lnTo>
                    <a:pt x="1858037" y="0"/>
                  </a:lnTo>
                  <a:cubicBezTo>
                    <a:pt x="1915434" y="0"/>
                    <a:pt x="1961964" y="46530"/>
                    <a:pt x="1961964" y="103928"/>
                  </a:cubicBezTo>
                  <a:lnTo>
                    <a:pt x="1961964" y="413728"/>
                  </a:lnTo>
                  <a:cubicBezTo>
                    <a:pt x="1961964" y="441292"/>
                    <a:pt x="1951015" y="467726"/>
                    <a:pt x="1931525" y="487216"/>
                  </a:cubicBezTo>
                  <a:cubicBezTo>
                    <a:pt x="1912034" y="506707"/>
                    <a:pt x="1885600" y="517656"/>
                    <a:pt x="1858037" y="517656"/>
                  </a:cubicBezTo>
                  <a:lnTo>
                    <a:pt x="103928" y="517656"/>
                  </a:lnTo>
                  <a:cubicBezTo>
                    <a:pt x="46530" y="517656"/>
                    <a:pt x="0" y="471126"/>
                    <a:pt x="0" y="413728"/>
                  </a:cubicBezTo>
                  <a:lnTo>
                    <a:pt x="0" y="103928"/>
                  </a:lnTo>
                  <a:cubicBezTo>
                    <a:pt x="0" y="46530"/>
                    <a:pt x="46530" y="0"/>
                    <a:pt x="103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61964" cy="555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7309" y="7342613"/>
            <a:ext cx="5607998" cy="185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2"/>
              </a:lnSpc>
            </a:pPr>
            <a:r>
              <a:rPr lang="en-US" sz="35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UPLOAD YOUR UNIQUE RECIPES</a:t>
            </a:r>
          </a:p>
          <a:p>
            <a:pPr algn="ctr">
              <a:lnSpc>
                <a:spcPts val="4922"/>
              </a:lnSpc>
            </a:pPr>
            <a:r>
              <a:rPr lang="en-US" sz="35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-BY KHUSHBOO GUPTA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563955" y="8517119"/>
            <a:ext cx="3544326" cy="2738797"/>
          </a:xfrm>
          <a:custGeom>
            <a:avLst/>
            <a:gdLst/>
            <a:ahLst/>
            <a:cxnLst/>
            <a:rect r="r" b="b" t="t" l="l"/>
            <a:pathLst>
              <a:path h="2738797" w="3544326">
                <a:moveTo>
                  <a:pt x="0" y="0"/>
                </a:moveTo>
                <a:lnTo>
                  <a:pt x="3544326" y="0"/>
                </a:lnTo>
                <a:lnTo>
                  <a:pt x="3544326" y="2738797"/>
                </a:lnTo>
                <a:lnTo>
                  <a:pt x="0" y="2738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68" t="0" r="-368" b="-73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481044" y="1028700"/>
            <a:ext cx="9619215" cy="2738627"/>
          </a:xfrm>
          <a:custGeom>
            <a:avLst/>
            <a:gdLst/>
            <a:ahLst/>
            <a:cxnLst/>
            <a:rect r="r" b="b" t="t" l="l"/>
            <a:pathLst>
              <a:path h="2738627" w="9619215">
                <a:moveTo>
                  <a:pt x="9619215" y="0"/>
                </a:moveTo>
                <a:lnTo>
                  <a:pt x="0" y="0"/>
                </a:lnTo>
                <a:lnTo>
                  <a:pt x="0" y="2738627"/>
                </a:lnTo>
                <a:lnTo>
                  <a:pt x="9619215" y="2738627"/>
                </a:lnTo>
                <a:lnTo>
                  <a:pt x="96192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865630" y="6081105"/>
            <a:ext cx="5675613" cy="4696569"/>
          </a:xfrm>
          <a:custGeom>
            <a:avLst/>
            <a:gdLst/>
            <a:ahLst/>
            <a:cxnLst/>
            <a:rect r="r" b="b" t="t" l="l"/>
            <a:pathLst>
              <a:path h="4696569" w="5675613">
                <a:moveTo>
                  <a:pt x="0" y="4696569"/>
                </a:moveTo>
                <a:lnTo>
                  <a:pt x="5675613" y="4696569"/>
                </a:lnTo>
                <a:lnTo>
                  <a:pt x="5675613" y="0"/>
                </a:lnTo>
                <a:lnTo>
                  <a:pt x="0" y="0"/>
                </a:lnTo>
                <a:lnTo>
                  <a:pt x="0" y="4696569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10119">
            <a:off x="-704860" y="-853574"/>
            <a:ext cx="4058102" cy="5983797"/>
          </a:xfrm>
          <a:custGeom>
            <a:avLst/>
            <a:gdLst/>
            <a:ahLst/>
            <a:cxnLst/>
            <a:rect r="r" b="b" t="t" l="l"/>
            <a:pathLst>
              <a:path h="5983797" w="4058102">
                <a:moveTo>
                  <a:pt x="0" y="0"/>
                </a:moveTo>
                <a:lnTo>
                  <a:pt x="4058103" y="0"/>
                </a:lnTo>
                <a:lnTo>
                  <a:pt x="4058103" y="5983797"/>
                </a:lnTo>
                <a:lnTo>
                  <a:pt x="0" y="5983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94548">
            <a:off x="7032835" y="7424741"/>
            <a:ext cx="4906153" cy="4504741"/>
          </a:xfrm>
          <a:custGeom>
            <a:avLst/>
            <a:gdLst/>
            <a:ahLst/>
            <a:cxnLst/>
            <a:rect r="r" b="b" t="t" l="l"/>
            <a:pathLst>
              <a:path h="4504741" w="4906153">
                <a:moveTo>
                  <a:pt x="0" y="0"/>
                </a:moveTo>
                <a:lnTo>
                  <a:pt x="4906153" y="0"/>
                </a:lnTo>
                <a:lnTo>
                  <a:pt x="4906153" y="4504741"/>
                </a:lnTo>
                <a:lnTo>
                  <a:pt x="0" y="4504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1044" y="1594860"/>
            <a:ext cx="961921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>
                <a:solidFill>
                  <a:srgbClr val="000000"/>
                </a:solidFill>
                <a:latin typeface="Waffle Soft"/>
                <a:ea typeface="Waffle Soft"/>
                <a:cs typeface="Waffle Soft"/>
                <a:sym typeface="Waffle Soft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76274" y="3900239"/>
            <a:ext cx="10819276" cy="317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6"/>
              </a:lnSpc>
            </a:pPr>
            <a:r>
              <a:rPr lang="en-US" sz="36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Created using flask, HTML,CSS, and Mongodb</a:t>
            </a:r>
          </a:p>
          <a:p>
            <a:pPr algn="l">
              <a:lnSpc>
                <a:spcPts val="5086"/>
              </a:lnSpc>
            </a:pPr>
            <a:r>
              <a:rPr lang="en-US" sz="36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Components as :</a:t>
            </a:r>
          </a:p>
          <a:p>
            <a:pPr algn="l">
              <a:lnSpc>
                <a:spcPts val="5086"/>
              </a:lnSpc>
            </a:pPr>
            <a:r>
              <a:rPr lang="en-US" sz="36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Recipe Name</a:t>
            </a:r>
          </a:p>
          <a:p>
            <a:pPr algn="l">
              <a:lnSpc>
                <a:spcPts val="5086"/>
              </a:lnSpc>
            </a:pPr>
            <a:r>
              <a:rPr lang="en-US" sz="36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Ingredients</a:t>
            </a:r>
          </a:p>
          <a:p>
            <a:pPr algn="l">
              <a:lnSpc>
                <a:spcPts val="5086"/>
              </a:lnSpc>
            </a:pPr>
            <a:r>
              <a:rPr lang="en-US" sz="363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Instructions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68" t="0" r="-368" b="-73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1537209" y="4346242"/>
            <a:ext cx="7931295" cy="3112021"/>
          </a:xfrm>
          <a:custGeom>
            <a:avLst/>
            <a:gdLst/>
            <a:ahLst/>
            <a:cxnLst/>
            <a:rect r="r" b="b" t="t" l="l"/>
            <a:pathLst>
              <a:path h="3112021" w="7931295">
                <a:moveTo>
                  <a:pt x="7931295" y="3112021"/>
                </a:moveTo>
                <a:lnTo>
                  <a:pt x="0" y="3112021"/>
                </a:lnTo>
                <a:lnTo>
                  <a:pt x="0" y="0"/>
                </a:lnTo>
                <a:lnTo>
                  <a:pt x="7931295" y="0"/>
                </a:lnTo>
                <a:lnTo>
                  <a:pt x="7931295" y="3112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71575"/>
            <a:ext cx="8959995" cy="106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FFFFFF"/>
                </a:solidFill>
                <a:latin typeface="Waffle Soft"/>
                <a:ea typeface="Waffle Soft"/>
                <a:cs typeface="Waffle Soft"/>
                <a:sym typeface="Waffle Soft"/>
              </a:rPr>
              <a:t>FRONT - END 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347231" y="6526180"/>
            <a:ext cx="4966579" cy="4351965"/>
          </a:xfrm>
          <a:custGeom>
            <a:avLst/>
            <a:gdLst/>
            <a:ahLst/>
            <a:cxnLst/>
            <a:rect r="r" b="b" t="t" l="l"/>
            <a:pathLst>
              <a:path h="4351965" w="4966579">
                <a:moveTo>
                  <a:pt x="4966578" y="0"/>
                </a:moveTo>
                <a:lnTo>
                  <a:pt x="0" y="0"/>
                </a:lnTo>
                <a:lnTo>
                  <a:pt x="0" y="4351965"/>
                </a:lnTo>
                <a:lnTo>
                  <a:pt x="4966578" y="4351965"/>
                </a:lnTo>
                <a:lnTo>
                  <a:pt x="496657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70061">
            <a:off x="1593205" y="7175497"/>
            <a:ext cx="3427659" cy="3466659"/>
          </a:xfrm>
          <a:custGeom>
            <a:avLst/>
            <a:gdLst/>
            <a:ahLst/>
            <a:cxnLst/>
            <a:rect r="r" b="b" t="t" l="l"/>
            <a:pathLst>
              <a:path h="3466659" w="3427659">
                <a:moveTo>
                  <a:pt x="0" y="0"/>
                </a:moveTo>
                <a:lnTo>
                  <a:pt x="3427659" y="0"/>
                </a:lnTo>
                <a:lnTo>
                  <a:pt x="3427659" y="3466659"/>
                </a:lnTo>
                <a:lnTo>
                  <a:pt x="0" y="3466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464325">
            <a:off x="7770519" y="-1108226"/>
            <a:ext cx="3301603" cy="3031472"/>
          </a:xfrm>
          <a:custGeom>
            <a:avLst/>
            <a:gdLst/>
            <a:ahLst/>
            <a:cxnLst/>
            <a:rect r="r" b="b" t="t" l="l"/>
            <a:pathLst>
              <a:path h="3031472" w="3301603">
                <a:moveTo>
                  <a:pt x="0" y="3031472"/>
                </a:moveTo>
                <a:lnTo>
                  <a:pt x="3301602" y="3031472"/>
                </a:lnTo>
                <a:lnTo>
                  <a:pt x="3301602" y="0"/>
                </a:lnTo>
                <a:lnTo>
                  <a:pt x="0" y="0"/>
                </a:lnTo>
                <a:lnTo>
                  <a:pt x="0" y="303147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155367" y="-1315420"/>
            <a:ext cx="7315200" cy="3950208"/>
          </a:xfrm>
          <a:custGeom>
            <a:avLst/>
            <a:gdLst/>
            <a:ahLst/>
            <a:cxnLst/>
            <a:rect r="r" b="b" t="t" l="l"/>
            <a:pathLst>
              <a:path h="3950208" w="7315200">
                <a:moveTo>
                  <a:pt x="7315200" y="0"/>
                </a:moveTo>
                <a:lnTo>
                  <a:pt x="0" y="0"/>
                </a:lnTo>
                <a:lnTo>
                  <a:pt x="0" y="3950208"/>
                </a:lnTo>
                <a:lnTo>
                  <a:pt x="7315200" y="39502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7173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70337" y="3683975"/>
            <a:ext cx="2085258" cy="376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3"/>
              </a:lnSpc>
              <a:spcBef>
                <a:spcPct val="0"/>
              </a:spcBef>
            </a:pPr>
            <a:r>
              <a:rPr lang="en-US" sz="3693">
                <a:solidFill>
                  <a:srgbClr val="557622"/>
                </a:solidFill>
                <a:latin typeface="Waffle Soft"/>
                <a:ea typeface="Waffle Soft"/>
                <a:cs typeface="Waffle Soft"/>
                <a:sym typeface="Waffle Soft"/>
              </a:rPr>
              <a:t>WE CAN SEE THE RECIPES LIST THAT ARE STORED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68" t="0" r="-368" b="-7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1452" y="-1028700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589" y="1819149"/>
            <a:ext cx="13457222" cy="11024087"/>
          </a:xfrm>
          <a:custGeom>
            <a:avLst/>
            <a:gdLst/>
            <a:ahLst/>
            <a:cxnLst/>
            <a:rect r="r" b="b" t="t" l="l"/>
            <a:pathLst>
              <a:path h="11024087" w="13457222">
                <a:moveTo>
                  <a:pt x="0" y="0"/>
                </a:moveTo>
                <a:lnTo>
                  <a:pt x="13457222" y="0"/>
                </a:lnTo>
                <a:lnTo>
                  <a:pt x="13457222" y="11024087"/>
                </a:lnTo>
                <a:lnTo>
                  <a:pt x="0" y="1102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817" t="0" r="-2281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1500" y="749177"/>
            <a:ext cx="11577738" cy="106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FFFFFF"/>
                </a:solidFill>
                <a:latin typeface="Waffle Soft"/>
                <a:ea typeface="Waffle Soft"/>
                <a:cs typeface="Waffle Soft"/>
                <a:sym typeface="Waffle Soft"/>
              </a:rPr>
              <a:t>ADDING NEW RECIPE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76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6131" y="2441203"/>
            <a:ext cx="8687376" cy="7374485"/>
          </a:xfrm>
          <a:custGeom>
            <a:avLst/>
            <a:gdLst/>
            <a:ahLst/>
            <a:cxnLst/>
            <a:rect r="r" b="b" t="t" l="l"/>
            <a:pathLst>
              <a:path h="7374485" w="8687376">
                <a:moveTo>
                  <a:pt x="0" y="0"/>
                </a:moveTo>
                <a:lnTo>
                  <a:pt x="8687376" y="0"/>
                </a:lnTo>
                <a:lnTo>
                  <a:pt x="8687376" y="7374485"/>
                </a:lnTo>
                <a:lnTo>
                  <a:pt x="0" y="7374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" r="0" b="-2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2385" y="923925"/>
            <a:ext cx="12149668" cy="94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6"/>
              </a:lnSpc>
              <a:spcBef>
                <a:spcPct val="0"/>
              </a:spcBef>
            </a:pPr>
            <a:r>
              <a:rPr lang="en-US" sz="558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Folder Structure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343388" y="1748697"/>
            <a:ext cx="8229875" cy="6475374"/>
          </a:xfrm>
          <a:custGeom>
            <a:avLst/>
            <a:gdLst/>
            <a:ahLst/>
            <a:cxnLst/>
            <a:rect r="r" b="b" t="t" l="l"/>
            <a:pathLst>
              <a:path h="6475374" w="8229875">
                <a:moveTo>
                  <a:pt x="8229874" y="0"/>
                </a:moveTo>
                <a:lnTo>
                  <a:pt x="0" y="0"/>
                </a:lnTo>
                <a:lnTo>
                  <a:pt x="0" y="6475374"/>
                </a:lnTo>
                <a:lnTo>
                  <a:pt x="8229874" y="6475374"/>
                </a:lnTo>
                <a:lnTo>
                  <a:pt x="82298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5871" y="-562472"/>
            <a:ext cx="7761456" cy="6121848"/>
          </a:xfrm>
          <a:custGeom>
            <a:avLst/>
            <a:gdLst/>
            <a:ahLst/>
            <a:cxnLst/>
            <a:rect r="r" b="b" t="t" l="l"/>
            <a:pathLst>
              <a:path h="6121848" w="7761456">
                <a:moveTo>
                  <a:pt x="0" y="0"/>
                </a:moveTo>
                <a:lnTo>
                  <a:pt x="7761456" y="0"/>
                </a:lnTo>
                <a:lnTo>
                  <a:pt x="7761456" y="6121848"/>
                </a:lnTo>
                <a:lnTo>
                  <a:pt x="0" y="612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464100" y="5789944"/>
            <a:ext cx="6092622" cy="5270118"/>
          </a:xfrm>
          <a:custGeom>
            <a:avLst/>
            <a:gdLst/>
            <a:ahLst/>
            <a:cxnLst/>
            <a:rect r="r" b="b" t="t" l="l"/>
            <a:pathLst>
              <a:path h="5270118" w="6092622">
                <a:moveTo>
                  <a:pt x="0" y="0"/>
                </a:moveTo>
                <a:lnTo>
                  <a:pt x="6092622" y="0"/>
                </a:lnTo>
                <a:lnTo>
                  <a:pt x="6092622" y="5270117"/>
                </a:lnTo>
                <a:lnTo>
                  <a:pt x="0" y="5270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56329" y="3500484"/>
            <a:ext cx="7003992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000000"/>
                </a:solidFill>
                <a:latin typeface="Waffle Soft"/>
                <a:ea typeface="Waffle Soft"/>
                <a:cs typeface="Waffle Soft"/>
                <a:sym typeface="Waffle Soft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786836">
            <a:off x="-1107160" y="2489210"/>
            <a:ext cx="4896048" cy="4400323"/>
          </a:xfrm>
          <a:custGeom>
            <a:avLst/>
            <a:gdLst/>
            <a:ahLst/>
            <a:cxnLst/>
            <a:rect r="r" b="b" t="t" l="l"/>
            <a:pathLst>
              <a:path h="4400323" w="4896048">
                <a:moveTo>
                  <a:pt x="0" y="0"/>
                </a:moveTo>
                <a:lnTo>
                  <a:pt x="4896049" y="0"/>
                </a:lnTo>
                <a:lnTo>
                  <a:pt x="4896049" y="4400324"/>
                </a:lnTo>
                <a:lnTo>
                  <a:pt x="0" y="4400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4554911" y="4291476"/>
            <a:ext cx="3925821" cy="3970489"/>
          </a:xfrm>
          <a:custGeom>
            <a:avLst/>
            <a:gdLst/>
            <a:ahLst/>
            <a:cxnLst/>
            <a:rect r="r" b="b" t="t" l="l"/>
            <a:pathLst>
              <a:path h="3970489" w="3925821">
                <a:moveTo>
                  <a:pt x="0" y="0"/>
                </a:moveTo>
                <a:lnTo>
                  <a:pt x="3925821" y="0"/>
                </a:lnTo>
                <a:lnTo>
                  <a:pt x="3925821" y="3970489"/>
                </a:lnTo>
                <a:lnTo>
                  <a:pt x="0" y="3970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05635">
            <a:off x="275022" y="7956981"/>
            <a:ext cx="4968305" cy="3577179"/>
          </a:xfrm>
          <a:custGeom>
            <a:avLst/>
            <a:gdLst/>
            <a:ahLst/>
            <a:cxnLst/>
            <a:rect r="r" b="b" t="t" l="l"/>
            <a:pathLst>
              <a:path h="3577179" w="4968305">
                <a:moveTo>
                  <a:pt x="0" y="0"/>
                </a:moveTo>
                <a:lnTo>
                  <a:pt x="4968305" y="0"/>
                </a:lnTo>
                <a:lnTo>
                  <a:pt x="4968305" y="3577179"/>
                </a:lnTo>
                <a:lnTo>
                  <a:pt x="0" y="35771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155367" y="-1315420"/>
            <a:ext cx="7315200" cy="3950208"/>
          </a:xfrm>
          <a:custGeom>
            <a:avLst/>
            <a:gdLst/>
            <a:ahLst/>
            <a:cxnLst/>
            <a:rect r="r" b="b" t="t" l="l"/>
            <a:pathLst>
              <a:path h="3950208" w="7315200">
                <a:moveTo>
                  <a:pt x="7315200" y="0"/>
                </a:moveTo>
                <a:lnTo>
                  <a:pt x="0" y="0"/>
                </a:lnTo>
                <a:lnTo>
                  <a:pt x="0" y="3950208"/>
                </a:lnTo>
                <a:lnTo>
                  <a:pt x="7315200" y="39502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DAGTqfzaUxM</dc:identifier>
  <dcterms:modified xsi:type="dcterms:W3CDTF">2011-08-01T06:04:30Z</dcterms:modified>
  <cp:revision>1</cp:revision>
  <dc:title>Green and White Illustrative Healthy Food Presentation</dc:title>
</cp:coreProperties>
</file>